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5"/>
  </p:notes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59" r:id="rId14"/>
  </p:sldIdLst>
  <p:sldSz cx="5705475" cy="4114800"/>
  <p:notesSz cx="6858000" cy="9144000"/>
  <p:defaultTextStyle>
    <a:defPPr>
      <a:defRPr lang="en-US"/>
    </a:defPPr>
    <a:lvl1pPr marL="0" algn="l" defTabSz="471373" rtl="0" eaLnBrk="1" latinLnBrk="0" hangingPunct="1">
      <a:defRPr sz="928" kern="1200">
        <a:solidFill>
          <a:schemeClr val="tx1"/>
        </a:solidFill>
        <a:latin typeface="+mn-lt"/>
        <a:ea typeface="+mn-ea"/>
        <a:cs typeface="+mn-cs"/>
      </a:defRPr>
    </a:lvl1pPr>
    <a:lvl2pPr marL="235687" algn="l" defTabSz="471373" rtl="0" eaLnBrk="1" latinLnBrk="0" hangingPunct="1">
      <a:defRPr sz="928" kern="1200">
        <a:solidFill>
          <a:schemeClr val="tx1"/>
        </a:solidFill>
        <a:latin typeface="+mn-lt"/>
        <a:ea typeface="+mn-ea"/>
        <a:cs typeface="+mn-cs"/>
      </a:defRPr>
    </a:lvl2pPr>
    <a:lvl3pPr marL="471373" algn="l" defTabSz="471373" rtl="0" eaLnBrk="1" latinLnBrk="0" hangingPunct="1">
      <a:defRPr sz="928" kern="1200">
        <a:solidFill>
          <a:schemeClr val="tx1"/>
        </a:solidFill>
        <a:latin typeface="+mn-lt"/>
        <a:ea typeface="+mn-ea"/>
        <a:cs typeface="+mn-cs"/>
      </a:defRPr>
    </a:lvl3pPr>
    <a:lvl4pPr marL="707060" algn="l" defTabSz="471373" rtl="0" eaLnBrk="1" latinLnBrk="0" hangingPunct="1">
      <a:defRPr sz="928" kern="1200">
        <a:solidFill>
          <a:schemeClr val="tx1"/>
        </a:solidFill>
        <a:latin typeface="+mn-lt"/>
        <a:ea typeface="+mn-ea"/>
        <a:cs typeface="+mn-cs"/>
      </a:defRPr>
    </a:lvl4pPr>
    <a:lvl5pPr marL="942746" algn="l" defTabSz="471373" rtl="0" eaLnBrk="1" latinLnBrk="0" hangingPunct="1">
      <a:defRPr sz="928" kern="1200">
        <a:solidFill>
          <a:schemeClr val="tx1"/>
        </a:solidFill>
        <a:latin typeface="+mn-lt"/>
        <a:ea typeface="+mn-ea"/>
        <a:cs typeface="+mn-cs"/>
      </a:defRPr>
    </a:lvl5pPr>
    <a:lvl6pPr marL="1178433" algn="l" defTabSz="471373" rtl="0" eaLnBrk="1" latinLnBrk="0" hangingPunct="1">
      <a:defRPr sz="928" kern="1200">
        <a:solidFill>
          <a:schemeClr val="tx1"/>
        </a:solidFill>
        <a:latin typeface="+mn-lt"/>
        <a:ea typeface="+mn-ea"/>
        <a:cs typeface="+mn-cs"/>
      </a:defRPr>
    </a:lvl6pPr>
    <a:lvl7pPr marL="1414120" algn="l" defTabSz="471373" rtl="0" eaLnBrk="1" latinLnBrk="0" hangingPunct="1">
      <a:defRPr sz="928" kern="1200">
        <a:solidFill>
          <a:schemeClr val="tx1"/>
        </a:solidFill>
        <a:latin typeface="+mn-lt"/>
        <a:ea typeface="+mn-ea"/>
        <a:cs typeface="+mn-cs"/>
      </a:defRPr>
    </a:lvl7pPr>
    <a:lvl8pPr marL="1649806" algn="l" defTabSz="471373" rtl="0" eaLnBrk="1" latinLnBrk="0" hangingPunct="1">
      <a:defRPr sz="928" kern="1200">
        <a:solidFill>
          <a:schemeClr val="tx1"/>
        </a:solidFill>
        <a:latin typeface="+mn-lt"/>
        <a:ea typeface="+mn-ea"/>
        <a:cs typeface="+mn-cs"/>
      </a:defRPr>
    </a:lvl8pPr>
    <a:lvl9pPr marL="1885493" algn="l" defTabSz="471373" rtl="0" eaLnBrk="1" latinLnBrk="0" hangingPunct="1">
      <a:defRPr sz="928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296" userDrawn="1">
          <p15:clr>
            <a:srgbClr val="A4A3A4"/>
          </p15:clr>
        </p15:guide>
        <p15:guide id="2" pos="179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12135"/>
    <a:srgbClr val="1B89DB"/>
    <a:srgbClr val="73B670"/>
    <a:srgbClr val="94C074"/>
    <a:srgbClr val="7C7C7C"/>
    <a:srgbClr val="4E90CD"/>
    <a:srgbClr val="B8C1C8"/>
    <a:srgbClr val="CBD3D5"/>
    <a:srgbClr val="B39D9D"/>
    <a:srgbClr val="B8707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287"/>
    <p:restoredTop sz="94666"/>
  </p:normalViewPr>
  <p:slideViewPr>
    <p:cSldViewPr snapToGrid="0" snapToObjects="1" showGuides="1">
      <p:cViewPr varScale="1">
        <p:scale>
          <a:sx n="77" d="100"/>
          <a:sy n="77" d="100"/>
        </p:scale>
        <p:origin x="184" y="1048"/>
      </p:cViewPr>
      <p:guideLst>
        <p:guide orient="horz" pos="1296"/>
        <p:guide pos="179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FBAACC-0C4E-6A46-909C-311DADBEBC3F}" type="datetimeFigureOut">
              <a:rPr lang="en-US" smtClean="0"/>
              <a:t>6/8/19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89050" y="1143000"/>
            <a:ext cx="42799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6862B1-644F-B94D-A8D9-03B590BDB7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3799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71373" rtl="0" eaLnBrk="1" latinLnBrk="0" hangingPunct="1">
      <a:defRPr sz="619" kern="1200">
        <a:solidFill>
          <a:schemeClr val="tx1"/>
        </a:solidFill>
        <a:latin typeface="+mn-lt"/>
        <a:ea typeface="+mn-ea"/>
        <a:cs typeface="+mn-cs"/>
      </a:defRPr>
    </a:lvl1pPr>
    <a:lvl2pPr marL="235687" algn="l" defTabSz="471373" rtl="0" eaLnBrk="1" latinLnBrk="0" hangingPunct="1">
      <a:defRPr sz="619" kern="1200">
        <a:solidFill>
          <a:schemeClr val="tx1"/>
        </a:solidFill>
        <a:latin typeface="+mn-lt"/>
        <a:ea typeface="+mn-ea"/>
        <a:cs typeface="+mn-cs"/>
      </a:defRPr>
    </a:lvl2pPr>
    <a:lvl3pPr marL="471373" algn="l" defTabSz="471373" rtl="0" eaLnBrk="1" latinLnBrk="0" hangingPunct="1">
      <a:defRPr sz="619" kern="1200">
        <a:solidFill>
          <a:schemeClr val="tx1"/>
        </a:solidFill>
        <a:latin typeface="+mn-lt"/>
        <a:ea typeface="+mn-ea"/>
        <a:cs typeface="+mn-cs"/>
      </a:defRPr>
    </a:lvl3pPr>
    <a:lvl4pPr marL="707060" algn="l" defTabSz="471373" rtl="0" eaLnBrk="1" latinLnBrk="0" hangingPunct="1">
      <a:defRPr sz="619" kern="1200">
        <a:solidFill>
          <a:schemeClr val="tx1"/>
        </a:solidFill>
        <a:latin typeface="+mn-lt"/>
        <a:ea typeface="+mn-ea"/>
        <a:cs typeface="+mn-cs"/>
      </a:defRPr>
    </a:lvl4pPr>
    <a:lvl5pPr marL="942746" algn="l" defTabSz="471373" rtl="0" eaLnBrk="1" latinLnBrk="0" hangingPunct="1">
      <a:defRPr sz="619" kern="1200">
        <a:solidFill>
          <a:schemeClr val="tx1"/>
        </a:solidFill>
        <a:latin typeface="+mn-lt"/>
        <a:ea typeface="+mn-ea"/>
        <a:cs typeface="+mn-cs"/>
      </a:defRPr>
    </a:lvl5pPr>
    <a:lvl6pPr marL="1178433" algn="l" defTabSz="471373" rtl="0" eaLnBrk="1" latinLnBrk="0" hangingPunct="1">
      <a:defRPr sz="619" kern="1200">
        <a:solidFill>
          <a:schemeClr val="tx1"/>
        </a:solidFill>
        <a:latin typeface="+mn-lt"/>
        <a:ea typeface="+mn-ea"/>
        <a:cs typeface="+mn-cs"/>
      </a:defRPr>
    </a:lvl6pPr>
    <a:lvl7pPr marL="1414120" algn="l" defTabSz="471373" rtl="0" eaLnBrk="1" latinLnBrk="0" hangingPunct="1">
      <a:defRPr sz="619" kern="1200">
        <a:solidFill>
          <a:schemeClr val="tx1"/>
        </a:solidFill>
        <a:latin typeface="+mn-lt"/>
        <a:ea typeface="+mn-ea"/>
        <a:cs typeface="+mn-cs"/>
      </a:defRPr>
    </a:lvl7pPr>
    <a:lvl8pPr marL="1649806" algn="l" defTabSz="471373" rtl="0" eaLnBrk="1" latinLnBrk="0" hangingPunct="1">
      <a:defRPr sz="619" kern="1200">
        <a:solidFill>
          <a:schemeClr val="tx1"/>
        </a:solidFill>
        <a:latin typeface="+mn-lt"/>
        <a:ea typeface="+mn-ea"/>
        <a:cs typeface="+mn-cs"/>
      </a:defRPr>
    </a:lvl8pPr>
    <a:lvl9pPr marL="1885493" algn="l" defTabSz="471373" rtl="0" eaLnBrk="1" latinLnBrk="0" hangingPunct="1">
      <a:defRPr sz="619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27911" y="673418"/>
            <a:ext cx="4849654" cy="1432560"/>
          </a:xfrm>
        </p:spPr>
        <p:txBody>
          <a:bodyPr anchor="b"/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13185" y="2161223"/>
            <a:ext cx="4279106" cy="993457"/>
          </a:xfrm>
        </p:spPr>
        <p:txBody>
          <a:bodyPr/>
          <a:lstStyle>
            <a:lvl1pPr marL="0" indent="0" algn="ctr">
              <a:buNone/>
              <a:defRPr sz="1440"/>
            </a:lvl1pPr>
            <a:lvl2pPr marL="274320" indent="0" algn="ctr">
              <a:buNone/>
              <a:defRPr sz="1200"/>
            </a:lvl2pPr>
            <a:lvl3pPr marL="548640" indent="0" algn="ctr">
              <a:buNone/>
              <a:defRPr sz="1080"/>
            </a:lvl3pPr>
            <a:lvl4pPr marL="822960" indent="0" algn="ctr">
              <a:buNone/>
              <a:defRPr sz="960"/>
            </a:lvl4pPr>
            <a:lvl5pPr marL="1097280" indent="0" algn="ctr">
              <a:buNone/>
              <a:defRPr sz="960"/>
            </a:lvl5pPr>
            <a:lvl6pPr marL="1371600" indent="0" algn="ctr">
              <a:buNone/>
              <a:defRPr sz="960"/>
            </a:lvl6pPr>
            <a:lvl7pPr marL="1645920" indent="0" algn="ctr">
              <a:buNone/>
              <a:defRPr sz="960"/>
            </a:lvl7pPr>
            <a:lvl8pPr marL="1920240" indent="0" algn="ctr">
              <a:buNone/>
              <a:defRPr sz="960"/>
            </a:lvl8pPr>
            <a:lvl9pPr marL="2194560" indent="0" algn="ctr">
              <a:buNone/>
              <a:defRPr sz="96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59A66-32B0-534A-AA69-658707479B3F}" type="datetimeFigureOut">
              <a:rPr lang="en-US" smtClean="0"/>
              <a:t>6/8/19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90129-7876-2F4F-97E7-20053E9BE0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7999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59A66-32B0-534A-AA69-658707479B3F}" type="datetimeFigureOut">
              <a:rPr lang="en-US" smtClean="0"/>
              <a:t>6/8/19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90129-7876-2F4F-97E7-20053E9BE0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7547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082981" y="219075"/>
            <a:ext cx="1230243" cy="348710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92252" y="219075"/>
            <a:ext cx="3619411" cy="3487103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59A66-32B0-534A-AA69-658707479B3F}" type="datetimeFigureOut">
              <a:rPr lang="en-US" smtClean="0"/>
              <a:t>6/8/19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90129-7876-2F4F-97E7-20053E9BE0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083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59A66-32B0-534A-AA69-658707479B3F}" type="datetimeFigureOut">
              <a:rPr lang="en-US" smtClean="0"/>
              <a:t>6/8/19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90129-7876-2F4F-97E7-20053E9BE0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8494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280" y="1025844"/>
            <a:ext cx="4920972" cy="1711642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9280" y="2753679"/>
            <a:ext cx="4920972" cy="900112"/>
          </a:xfrm>
        </p:spPr>
        <p:txBody>
          <a:bodyPr/>
          <a:lstStyle>
            <a:lvl1pPr marL="0" indent="0">
              <a:buNone/>
              <a:defRPr sz="1440">
                <a:solidFill>
                  <a:schemeClr val="tx1"/>
                </a:solidFill>
              </a:defRPr>
            </a:lvl1pPr>
            <a:lvl2pPr marL="27432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2pPr>
            <a:lvl3pPr marL="548640" indent="0">
              <a:buNone/>
              <a:defRPr sz="1080">
                <a:solidFill>
                  <a:schemeClr val="tx1">
                    <a:tint val="75000"/>
                  </a:schemeClr>
                </a:solidFill>
              </a:defRPr>
            </a:lvl3pPr>
            <a:lvl4pPr marL="822960" indent="0">
              <a:buNone/>
              <a:defRPr sz="960">
                <a:solidFill>
                  <a:schemeClr val="tx1">
                    <a:tint val="75000"/>
                  </a:schemeClr>
                </a:solidFill>
              </a:defRPr>
            </a:lvl4pPr>
            <a:lvl5pPr marL="1097280" indent="0">
              <a:buNone/>
              <a:defRPr sz="960">
                <a:solidFill>
                  <a:schemeClr val="tx1">
                    <a:tint val="75000"/>
                  </a:schemeClr>
                </a:solidFill>
              </a:defRPr>
            </a:lvl5pPr>
            <a:lvl6pPr marL="1371600" indent="0">
              <a:buNone/>
              <a:defRPr sz="960">
                <a:solidFill>
                  <a:schemeClr val="tx1">
                    <a:tint val="75000"/>
                  </a:schemeClr>
                </a:solidFill>
              </a:defRPr>
            </a:lvl6pPr>
            <a:lvl7pPr marL="1645920" indent="0">
              <a:buNone/>
              <a:defRPr sz="960">
                <a:solidFill>
                  <a:schemeClr val="tx1">
                    <a:tint val="75000"/>
                  </a:schemeClr>
                </a:solidFill>
              </a:defRPr>
            </a:lvl7pPr>
            <a:lvl8pPr marL="1920240" indent="0">
              <a:buNone/>
              <a:defRPr sz="960">
                <a:solidFill>
                  <a:schemeClr val="tx1">
                    <a:tint val="75000"/>
                  </a:schemeClr>
                </a:solidFill>
              </a:defRPr>
            </a:lvl8pPr>
            <a:lvl9pPr marL="2194560" indent="0">
              <a:buNone/>
              <a:defRPr sz="9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59A66-32B0-534A-AA69-658707479B3F}" type="datetimeFigureOut">
              <a:rPr lang="en-US" smtClean="0"/>
              <a:t>6/8/19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90129-7876-2F4F-97E7-20053E9BE0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4234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92251" y="1095375"/>
            <a:ext cx="2424827" cy="26108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888397" y="1095375"/>
            <a:ext cx="2424827" cy="26108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59A66-32B0-534A-AA69-658707479B3F}" type="datetimeFigureOut">
              <a:rPr lang="en-US" smtClean="0"/>
              <a:t>6/8/19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90129-7876-2F4F-97E7-20053E9BE0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7813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2995" y="219076"/>
            <a:ext cx="4920972" cy="7953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2995" y="1008698"/>
            <a:ext cx="2413683" cy="494347"/>
          </a:xfrm>
        </p:spPr>
        <p:txBody>
          <a:bodyPr anchor="b"/>
          <a:lstStyle>
            <a:lvl1pPr marL="0" indent="0">
              <a:buNone/>
              <a:defRPr sz="1440" b="1"/>
            </a:lvl1pPr>
            <a:lvl2pPr marL="274320" indent="0">
              <a:buNone/>
              <a:defRPr sz="1200" b="1"/>
            </a:lvl2pPr>
            <a:lvl3pPr marL="548640" indent="0">
              <a:buNone/>
              <a:defRPr sz="1080" b="1"/>
            </a:lvl3pPr>
            <a:lvl4pPr marL="822960" indent="0">
              <a:buNone/>
              <a:defRPr sz="960" b="1"/>
            </a:lvl4pPr>
            <a:lvl5pPr marL="1097280" indent="0">
              <a:buNone/>
              <a:defRPr sz="960" b="1"/>
            </a:lvl5pPr>
            <a:lvl6pPr marL="1371600" indent="0">
              <a:buNone/>
              <a:defRPr sz="960" b="1"/>
            </a:lvl6pPr>
            <a:lvl7pPr marL="1645920" indent="0">
              <a:buNone/>
              <a:defRPr sz="960" b="1"/>
            </a:lvl7pPr>
            <a:lvl8pPr marL="1920240" indent="0">
              <a:buNone/>
              <a:defRPr sz="960" b="1"/>
            </a:lvl8pPr>
            <a:lvl9pPr marL="2194560" indent="0">
              <a:buNone/>
              <a:defRPr sz="96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92995" y="1503045"/>
            <a:ext cx="2413683" cy="221075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888397" y="1008698"/>
            <a:ext cx="2425570" cy="494347"/>
          </a:xfrm>
        </p:spPr>
        <p:txBody>
          <a:bodyPr anchor="b"/>
          <a:lstStyle>
            <a:lvl1pPr marL="0" indent="0">
              <a:buNone/>
              <a:defRPr sz="1440" b="1"/>
            </a:lvl1pPr>
            <a:lvl2pPr marL="274320" indent="0">
              <a:buNone/>
              <a:defRPr sz="1200" b="1"/>
            </a:lvl2pPr>
            <a:lvl3pPr marL="548640" indent="0">
              <a:buNone/>
              <a:defRPr sz="1080" b="1"/>
            </a:lvl3pPr>
            <a:lvl4pPr marL="822960" indent="0">
              <a:buNone/>
              <a:defRPr sz="960" b="1"/>
            </a:lvl4pPr>
            <a:lvl5pPr marL="1097280" indent="0">
              <a:buNone/>
              <a:defRPr sz="960" b="1"/>
            </a:lvl5pPr>
            <a:lvl6pPr marL="1371600" indent="0">
              <a:buNone/>
              <a:defRPr sz="960" b="1"/>
            </a:lvl6pPr>
            <a:lvl7pPr marL="1645920" indent="0">
              <a:buNone/>
              <a:defRPr sz="960" b="1"/>
            </a:lvl7pPr>
            <a:lvl8pPr marL="1920240" indent="0">
              <a:buNone/>
              <a:defRPr sz="960" b="1"/>
            </a:lvl8pPr>
            <a:lvl9pPr marL="2194560" indent="0">
              <a:buNone/>
              <a:defRPr sz="96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888397" y="1503045"/>
            <a:ext cx="2425570" cy="221075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59A66-32B0-534A-AA69-658707479B3F}" type="datetimeFigureOut">
              <a:rPr lang="en-US" smtClean="0"/>
              <a:t>6/8/19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90129-7876-2F4F-97E7-20053E9BE0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7029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59A66-32B0-534A-AA69-658707479B3F}" type="datetimeFigureOut">
              <a:rPr lang="en-US" smtClean="0"/>
              <a:t>6/8/19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90129-7876-2F4F-97E7-20053E9BE0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78092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59A66-32B0-534A-AA69-658707479B3F}" type="datetimeFigureOut">
              <a:rPr lang="en-US" smtClean="0"/>
              <a:t>6/8/19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90129-7876-2F4F-97E7-20053E9BE0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7128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2995" y="274320"/>
            <a:ext cx="1840164" cy="960120"/>
          </a:xfrm>
        </p:spPr>
        <p:txBody>
          <a:bodyPr anchor="b"/>
          <a:lstStyle>
            <a:lvl1pPr>
              <a:defRPr sz="19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25570" y="592456"/>
            <a:ext cx="2888397" cy="2924175"/>
          </a:xfrm>
        </p:spPr>
        <p:txBody>
          <a:bodyPr/>
          <a:lstStyle>
            <a:lvl1pPr>
              <a:defRPr sz="1920"/>
            </a:lvl1pPr>
            <a:lvl2pPr>
              <a:defRPr sz="1680"/>
            </a:lvl2pPr>
            <a:lvl3pPr>
              <a:defRPr sz="144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92995" y="1234440"/>
            <a:ext cx="1840164" cy="2286953"/>
          </a:xfrm>
        </p:spPr>
        <p:txBody>
          <a:bodyPr/>
          <a:lstStyle>
            <a:lvl1pPr marL="0" indent="0">
              <a:buNone/>
              <a:defRPr sz="960"/>
            </a:lvl1pPr>
            <a:lvl2pPr marL="274320" indent="0">
              <a:buNone/>
              <a:defRPr sz="840"/>
            </a:lvl2pPr>
            <a:lvl3pPr marL="548640" indent="0">
              <a:buNone/>
              <a:defRPr sz="720"/>
            </a:lvl3pPr>
            <a:lvl4pPr marL="822960" indent="0">
              <a:buNone/>
              <a:defRPr sz="600"/>
            </a:lvl4pPr>
            <a:lvl5pPr marL="1097280" indent="0">
              <a:buNone/>
              <a:defRPr sz="600"/>
            </a:lvl5pPr>
            <a:lvl6pPr marL="1371600" indent="0">
              <a:buNone/>
              <a:defRPr sz="600"/>
            </a:lvl6pPr>
            <a:lvl7pPr marL="1645920" indent="0">
              <a:buNone/>
              <a:defRPr sz="600"/>
            </a:lvl7pPr>
            <a:lvl8pPr marL="1920240" indent="0">
              <a:buNone/>
              <a:defRPr sz="600"/>
            </a:lvl8pPr>
            <a:lvl9pPr marL="2194560" indent="0">
              <a:buNone/>
              <a:defRPr sz="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59A66-32B0-534A-AA69-658707479B3F}" type="datetimeFigureOut">
              <a:rPr lang="en-US" smtClean="0"/>
              <a:t>6/8/19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90129-7876-2F4F-97E7-20053E9BE0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8876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2995" y="274320"/>
            <a:ext cx="1840164" cy="960120"/>
          </a:xfrm>
        </p:spPr>
        <p:txBody>
          <a:bodyPr anchor="b"/>
          <a:lstStyle>
            <a:lvl1pPr>
              <a:defRPr sz="19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425570" y="592456"/>
            <a:ext cx="2888397" cy="2924175"/>
          </a:xfrm>
        </p:spPr>
        <p:txBody>
          <a:bodyPr anchor="t"/>
          <a:lstStyle>
            <a:lvl1pPr marL="0" indent="0">
              <a:buNone/>
              <a:defRPr sz="1920"/>
            </a:lvl1pPr>
            <a:lvl2pPr marL="274320" indent="0">
              <a:buNone/>
              <a:defRPr sz="1680"/>
            </a:lvl2pPr>
            <a:lvl3pPr marL="548640" indent="0">
              <a:buNone/>
              <a:defRPr sz="1440"/>
            </a:lvl3pPr>
            <a:lvl4pPr marL="822960" indent="0">
              <a:buNone/>
              <a:defRPr sz="1200"/>
            </a:lvl4pPr>
            <a:lvl5pPr marL="1097280" indent="0">
              <a:buNone/>
              <a:defRPr sz="1200"/>
            </a:lvl5pPr>
            <a:lvl6pPr marL="1371600" indent="0">
              <a:buNone/>
              <a:defRPr sz="1200"/>
            </a:lvl6pPr>
            <a:lvl7pPr marL="1645920" indent="0">
              <a:buNone/>
              <a:defRPr sz="1200"/>
            </a:lvl7pPr>
            <a:lvl8pPr marL="1920240" indent="0">
              <a:buNone/>
              <a:defRPr sz="1200"/>
            </a:lvl8pPr>
            <a:lvl9pPr marL="219456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92995" y="1234440"/>
            <a:ext cx="1840164" cy="2286953"/>
          </a:xfrm>
        </p:spPr>
        <p:txBody>
          <a:bodyPr/>
          <a:lstStyle>
            <a:lvl1pPr marL="0" indent="0">
              <a:buNone/>
              <a:defRPr sz="960"/>
            </a:lvl1pPr>
            <a:lvl2pPr marL="274320" indent="0">
              <a:buNone/>
              <a:defRPr sz="840"/>
            </a:lvl2pPr>
            <a:lvl3pPr marL="548640" indent="0">
              <a:buNone/>
              <a:defRPr sz="720"/>
            </a:lvl3pPr>
            <a:lvl4pPr marL="822960" indent="0">
              <a:buNone/>
              <a:defRPr sz="600"/>
            </a:lvl4pPr>
            <a:lvl5pPr marL="1097280" indent="0">
              <a:buNone/>
              <a:defRPr sz="600"/>
            </a:lvl5pPr>
            <a:lvl6pPr marL="1371600" indent="0">
              <a:buNone/>
              <a:defRPr sz="600"/>
            </a:lvl6pPr>
            <a:lvl7pPr marL="1645920" indent="0">
              <a:buNone/>
              <a:defRPr sz="600"/>
            </a:lvl7pPr>
            <a:lvl8pPr marL="1920240" indent="0">
              <a:buNone/>
              <a:defRPr sz="600"/>
            </a:lvl8pPr>
            <a:lvl9pPr marL="2194560" indent="0">
              <a:buNone/>
              <a:defRPr sz="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59A66-32B0-534A-AA69-658707479B3F}" type="datetimeFigureOut">
              <a:rPr lang="en-US" smtClean="0"/>
              <a:t>6/8/19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90129-7876-2F4F-97E7-20053E9BE0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56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92252" y="219076"/>
            <a:ext cx="4920972" cy="7953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2252" y="1095375"/>
            <a:ext cx="4920972" cy="26108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92251" y="3813811"/>
            <a:ext cx="1283732" cy="2190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259A66-32B0-534A-AA69-658707479B3F}" type="datetimeFigureOut">
              <a:rPr lang="en-US" smtClean="0"/>
              <a:t>6/8/19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889939" y="3813811"/>
            <a:ext cx="1925598" cy="2190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029492" y="3813811"/>
            <a:ext cx="1283732" cy="2190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E90129-7876-2F4F-97E7-20053E9BE0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8784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548640" rtl="0" eaLnBrk="1" latinLnBrk="0" hangingPunct="1">
        <a:lnSpc>
          <a:spcPct val="90000"/>
        </a:lnSpc>
        <a:spcBef>
          <a:spcPct val="0"/>
        </a:spcBef>
        <a:buNone/>
        <a:defRPr sz="26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37160" indent="-137160" algn="l" defTabSz="54864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8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37160" algn="l" defTabSz="54864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137160" algn="l" defTabSz="54864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960120" indent="-137160" algn="l" defTabSz="54864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080" kern="1200">
          <a:solidFill>
            <a:schemeClr val="tx1"/>
          </a:solidFill>
          <a:latin typeface="+mn-lt"/>
          <a:ea typeface="+mn-ea"/>
          <a:cs typeface="+mn-cs"/>
        </a:defRPr>
      </a:lvl4pPr>
      <a:lvl5pPr marL="1234440" indent="-137160" algn="l" defTabSz="54864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080" kern="1200">
          <a:solidFill>
            <a:schemeClr val="tx1"/>
          </a:solidFill>
          <a:latin typeface="+mn-lt"/>
          <a:ea typeface="+mn-ea"/>
          <a:cs typeface="+mn-cs"/>
        </a:defRPr>
      </a:lvl5pPr>
      <a:lvl6pPr marL="1508760" indent="-137160" algn="l" defTabSz="54864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080" kern="1200">
          <a:solidFill>
            <a:schemeClr val="tx1"/>
          </a:solidFill>
          <a:latin typeface="+mn-lt"/>
          <a:ea typeface="+mn-ea"/>
          <a:cs typeface="+mn-cs"/>
        </a:defRPr>
      </a:lvl6pPr>
      <a:lvl7pPr marL="1783080" indent="-137160" algn="l" defTabSz="54864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08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137160" algn="l" defTabSz="54864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080" kern="1200">
          <a:solidFill>
            <a:schemeClr val="tx1"/>
          </a:solidFill>
          <a:latin typeface="+mn-lt"/>
          <a:ea typeface="+mn-ea"/>
          <a:cs typeface="+mn-cs"/>
        </a:defRPr>
      </a:lvl8pPr>
      <a:lvl9pPr marL="2331720" indent="-137160" algn="l" defTabSz="54864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0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1pPr>
      <a:lvl2pPr marL="27432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3pPr>
      <a:lvl4pPr marL="82296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6pPr>
      <a:lvl7pPr marL="164592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8pPr>
      <a:lvl9pPr marL="219456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tif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837765" y="908614"/>
            <a:ext cx="2319327" cy="2207060"/>
            <a:chOff x="233008" y="500281"/>
            <a:chExt cx="3108295" cy="3042920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BE042C24-1DC4-CE4A-BB6B-BE54ED7456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3008" y="500281"/>
              <a:ext cx="3108295" cy="304292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9F2A4BB-F6DE-C24E-9B69-45143A6698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0460" y="1021361"/>
              <a:ext cx="578938" cy="578938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AA933A90-1ADE-DD45-A02D-976868E46E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19348" y="1557300"/>
              <a:ext cx="564079" cy="564079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5923CE98-BC69-B946-87C1-ED30AF3F42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0147" y="1733671"/>
              <a:ext cx="576140" cy="5761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24270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C7C7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6EC6A38-FE61-9E4D-A0C8-D934D18621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4525" y="4535817"/>
            <a:ext cx="2527300" cy="2527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8FA2CE0-FF3C-C14E-9AB1-9DBF2A040C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089" y="-2983674"/>
            <a:ext cx="2527300" cy="2527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FB15399-6D3A-8A45-A718-A400ACF560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8245" y="217471"/>
            <a:ext cx="2948986" cy="2948986"/>
          </a:xfrm>
          <a:prstGeom prst="ellipse">
            <a:avLst/>
          </a:prstGeom>
          <a:solidFill>
            <a:srgbClr val="94C074">
              <a:alpha val="82745"/>
            </a:srgbClr>
          </a:solidFill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9152DAC-CBF5-D34B-BDCE-9EC0902CC7AA}"/>
              </a:ext>
            </a:extLst>
          </p:cNvPr>
          <p:cNvSpPr/>
          <p:nvPr/>
        </p:nvSpPr>
        <p:spPr>
          <a:xfrm>
            <a:off x="253308" y="3092531"/>
            <a:ext cx="5198860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cap="none" spc="0" dirty="0">
                <a:ln w="0"/>
                <a:solidFill>
                  <a:srgbClr val="2C3E5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Lato Black" panose="020F0A02020204030203" pitchFamily="34" charset="0"/>
                <a:ea typeface="Roboto Black" panose="02000000000000000000" pitchFamily="2" charset="0"/>
              </a:rPr>
              <a:t>TENNIS TRIVIA GAME</a:t>
            </a:r>
          </a:p>
        </p:txBody>
      </p:sp>
    </p:spTree>
    <p:extLst>
      <p:ext uri="{BB962C8B-B14F-4D97-AF65-F5344CB8AC3E}">
        <p14:creationId xmlns:p14="http://schemas.microsoft.com/office/powerpoint/2010/main" val="614647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3B6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D1E4AAC-E67E-CC4B-99E0-D6BB79E3C2E3}"/>
              </a:ext>
            </a:extLst>
          </p:cNvPr>
          <p:cNvSpPr/>
          <p:nvPr/>
        </p:nvSpPr>
        <p:spPr>
          <a:xfrm>
            <a:off x="1296206" y="3056267"/>
            <a:ext cx="2972289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cap="none" spc="0" dirty="0">
                <a:ln w="0"/>
                <a:solidFill>
                  <a:srgbClr val="2C3E5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Lato Black" panose="020F0A02020204030203" pitchFamily="34" charset="0"/>
                <a:ea typeface="Roboto Black" panose="02000000000000000000" pitchFamily="2" charset="0"/>
              </a:rPr>
              <a:t>TRAIN TIME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EC6A38-FE61-9E4D-A0C8-D934D18621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4525" y="4535817"/>
            <a:ext cx="2527300" cy="2527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8FA2CE0-FF3C-C14E-9AB1-9DBF2A040C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089" y="-2983674"/>
            <a:ext cx="2527300" cy="2527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C7A7D70-8381-1B48-A7D4-C28CDAE79D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9268" y="253736"/>
            <a:ext cx="2859228" cy="2859228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2553437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1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D1E4AAC-E67E-CC4B-99E0-D6BB79E3C2E3}"/>
              </a:ext>
            </a:extLst>
          </p:cNvPr>
          <p:cNvSpPr/>
          <p:nvPr/>
        </p:nvSpPr>
        <p:spPr>
          <a:xfrm>
            <a:off x="996685" y="3226329"/>
            <a:ext cx="371210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dirty="0">
                <a:ln w="0"/>
                <a:solidFill>
                  <a:schemeClr val="bg1">
                    <a:lumMod val="8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Lato Black" panose="020F0A02020204030203" pitchFamily="34" charset="0"/>
                <a:ea typeface="Roboto Black" panose="02000000000000000000" pitchFamily="2" charset="0"/>
              </a:rPr>
              <a:t>PSYCHIC GAME</a:t>
            </a:r>
            <a:endParaRPr lang="en-US" sz="4400" b="1" cap="none" spc="0" dirty="0">
              <a:ln w="0"/>
              <a:solidFill>
                <a:schemeClr val="bg1">
                  <a:lumMod val="85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Lato Black" panose="020F0A02020204030203" pitchFamily="34" charset="0"/>
              <a:ea typeface="Roboto Black" panose="02000000000000000000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EC6A38-FE61-9E4D-A0C8-D934D18621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4525" y="4535817"/>
            <a:ext cx="2527300" cy="2527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8FA2CE0-FF3C-C14E-9AB1-9DBF2A040C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089" y="-2983674"/>
            <a:ext cx="2527300" cy="2527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3AF10ED-A3BD-8F43-8E31-36A49C1BEA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3809" y="268471"/>
            <a:ext cx="2957858" cy="2957858"/>
          </a:xfrm>
          <a:prstGeom prst="ellipse">
            <a:avLst/>
          </a:prstGeom>
          <a:solidFill>
            <a:srgbClr val="1B89DB"/>
          </a:solidFill>
        </p:spPr>
      </p:pic>
    </p:spTree>
    <p:extLst>
      <p:ext uri="{BB962C8B-B14F-4D97-AF65-F5344CB8AC3E}">
        <p14:creationId xmlns:p14="http://schemas.microsoft.com/office/powerpoint/2010/main" val="31030625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8707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CD6190B-9136-DF4E-A389-A53D60E23C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" y="0"/>
            <a:ext cx="57023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3591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103FE32-CA2A-CB47-84C2-DCF13D4FB6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8488" y="1094601"/>
            <a:ext cx="2668498" cy="1925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5962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D1E4AAC-E67E-CC4B-99E0-D6BB79E3C2E3}"/>
              </a:ext>
            </a:extLst>
          </p:cNvPr>
          <p:cNvSpPr/>
          <p:nvPr/>
        </p:nvSpPr>
        <p:spPr>
          <a:xfrm>
            <a:off x="1658470" y="3201924"/>
            <a:ext cx="2247730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0" cap="none" spc="0" dirty="0">
                <a:ln w="0"/>
                <a:solidFill>
                  <a:srgbClr val="2C3E5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Lato Black" panose="020F0A02020204030203" pitchFamily="34" charset="0"/>
                <a:ea typeface="Roboto Black" panose="02000000000000000000" pitchFamily="2" charset="0"/>
              </a:rPr>
              <a:t>LIRI Bot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551" y="110529"/>
            <a:ext cx="3767655" cy="3682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980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71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D1E4AAC-E67E-CC4B-99E0-D6BB79E3C2E3}"/>
              </a:ext>
            </a:extLst>
          </p:cNvPr>
          <p:cNvSpPr/>
          <p:nvPr/>
        </p:nvSpPr>
        <p:spPr>
          <a:xfrm>
            <a:off x="1439339" y="3056267"/>
            <a:ext cx="2685992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cap="none" spc="0" dirty="0">
                <a:ln w="0"/>
                <a:solidFill>
                  <a:srgbClr val="2C3E5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Lato Black" panose="020F0A02020204030203" pitchFamily="34" charset="0"/>
                <a:ea typeface="Roboto Black" panose="02000000000000000000" pitchFamily="2" charset="0"/>
              </a:rPr>
              <a:t>BAMAZON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FD77E4-62A3-8346-8426-123442A50E0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40223" y="572045"/>
            <a:ext cx="2484222" cy="2484222"/>
          </a:xfrm>
          <a:prstGeom prst="ellipse">
            <a:avLst/>
          </a:prstGeom>
          <a:solidFill>
            <a:schemeClr val="bg2"/>
          </a:solidFill>
        </p:spPr>
      </p:pic>
    </p:spTree>
    <p:extLst>
      <p:ext uri="{BB962C8B-B14F-4D97-AF65-F5344CB8AC3E}">
        <p14:creationId xmlns:p14="http://schemas.microsoft.com/office/powerpoint/2010/main" val="41928143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18B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D1E4AAC-E67E-CC4B-99E0-D6BB79E3C2E3}"/>
              </a:ext>
            </a:extLst>
          </p:cNvPr>
          <p:cNvSpPr/>
          <p:nvPr/>
        </p:nvSpPr>
        <p:spPr>
          <a:xfrm>
            <a:off x="607898" y="3056267"/>
            <a:ext cx="4348883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cap="none" spc="0" dirty="0">
                <a:ln w="0"/>
                <a:solidFill>
                  <a:srgbClr val="2C3E5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Lato Black" panose="020F0A02020204030203" pitchFamily="34" charset="0"/>
                <a:ea typeface="Roboto Black" panose="02000000000000000000" pitchFamily="2" charset="0"/>
              </a:rPr>
              <a:t>FRIEND MATCHER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FD77E4-62A3-8346-8426-123442A50E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4272" t="-18744" r="-4272" b="10200"/>
          <a:stretch/>
        </p:blipFill>
        <p:spPr>
          <a:xfrm>
            <a:off x="1410739" y="313067"/>
            <a:ext cx="2743200" cy="2743200"/>
          </a:xfrm>
          <a:prstGeom prst="ellipse">
            <a:avLst/>
          </a:prstGeom>
          <a:solidFill>
            <a:schemeClr val="bg2"/>
          </a:solidFill>
        </p:spPr>
      </p:pic>
    </p:spTree>
    <p:extLst>
      <p:ext uri="{BB962C8B-B14F-4D97-AF65-F5344CB8AC3E}">
        <p14:creationId xmlns:p14="http://schemas.microsoft.com/office/powerpoint/2010/main" val="21012060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9000" b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D1E4AAC-E67E-CC4B-99E0-D6BB79E3C2E3}"/>
              </a:ext>
            </a:extLst>
          </p:cNvPr>
          <p:cNvSpPr/>
          <p:nvPr/>
        </p:nvSpPr>
        <p:spPr>
          <a:xfrm>
            <a:off x="553335" y="3056267"/>
            <a:ext cx="4458015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cap="none" spc="0" dirty="0">
                <a:ln w="0"/>
                <a:solidFill>
                  <a:srgbClr val="2C3E5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Lato Black" panose="020F0A02020204030203" pitchFamily="34" charset="0"/>
                <a:ea typeface="Roboto Black" panose="02000000000000000000" pitchFamily="2" charset="0"/>
              </a:rPr>
              <a:t>GOTTAGOBURGER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FD77E4-62A3-8346-8426-123442A50E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426" t="-8078" r="1426" b="8078"/>
          <a:stretch/>
        </p:blipFill>
        <p:spPr>
          <a:xfrm>
            <a:off x="1410739" y="313067"/>
            <a:ext cx="2743200" cy="2743200"/>
          </a:xfrm>
          <a:prstGeom prst="ellipse">
            <a:avLst/>
          </a:prstGeom>
          <a:solidFill>
            <a:schemeClr val="bg2"/>
          </a:solidFill>
        </p:spPr>
      </p:pic>
    </p:spTree>
    <p:extLst>
      <p:ext uri="{BB962C8B-B14F-4D97-AF65-F5344CB8AC3E}">
        <p14:creationId xmlns:p14="http://schemas.microsoft.com/office/powerpoint/2010/main" val="17667969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39D9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D1E4AAC-E67E-CC4B-99E0-D6BB79E3C2E3}"/>
              </a:ext>
            </a:extLst>
          </p:cNvPr>
          <p:cNvSpPr/>
          <p:nvPr/>
        </p:nvSpPr>
        <p:spPr>
          <a:xfrm>
            <a:off x="985634" y="3056267"/>
            <a:ext cx="3593421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cap="none" spc="0" dirty="0">
                <a:ln w="0"/>
                <a:solidFill>
                  <a:srgbClr val="2C3E5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Lato Black" panose="020F0A02020204030203" pitchFamily="34" charset="0"/>
                <a:ea typeface="Roboto Black" panose="02000000000000000000" pitchFamily="2" charset="0"/>
              </a:rPr>
              <a:t>STATUE QUEST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FD77E4-62A3-8346-8426-123442A50E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0739" y="313067"/>
            <a:ext cx="2743200" cy="2743200"/>
          </a:xfrm>
          <a:prstGeom prst="ellipse">
            <a:avLst/>
          </a:prstGeom>
          <a:solidFill>
            <a:schemeClr val="bg2"/>
          </a:solidFill>
        </p:spPr>
      </p:pic>
    </p:spTree>
    <p:extLst>
      <p:ext uri="{BB962C8B-B14F-4D97-AF65-F5344CB8AC3E}">
        <p14:creationId xmlns:p14="http://schemas.microsoft.com/office/powerpoint/2010/main" val="24253104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8707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D1E4AAC-E67E-CC4B-99E0-D6BB79E3C2E3}"/>
              </a:ext>
            </a:extLst>
          </p:cNvPr>
          <p:cNvSpPr/>
          <p:nvPr/>
        </p:nvSpPr>
        <p:spPr>
          <a:xfrm>
            <a:off x="1593515" y="3142604"/>
            <a:ext cx="251844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cap="none" spc="0" dirty="0">
                <a:ln w="0"/>
                <a:solidFill>
                  <a:srgbClr val="2C3E5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Lato Black" panose="020F0A02020204030203" pitchFamily="34" charset="0"/>
                <a:ea typeface="Roboto Black" panose="02000000000000000000" pitchFamily="2" charset="0"/>
              </a:rPr>
              <a:t>GIFTASTIC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EC6A38-FE61-9E4D-A0C8-D934D18621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4525" y="4535817"/>
            <a:ext cx="2527300" cy="25273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9E48070-3096-7D47-9FC0-8D912EC8F0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8011" y="183077"/>
            <a:ext cx="2909454" cy="2909454"/>
          </a:xfrm>
          <a:prstGeom prst="ellipse">
            <a:avLst/>
          </a:prstGeom>
          <a:solidFill>
            <a:srgbClr val="B8C1C8"/>
          </a:solidFill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8FA2CE0-FF3C-C14E-9AB1-9DBF2A040C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089" y="-2983674"/>
            <a:ext cx="2527300" cy="252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5983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90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6EC6A38-FE61-9E4D-A0C8-D934D18621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4525" y="4535817"/>
            <a:ext cx="2527300" cy="2527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8FA2CE0-FF3C-C14E-9AB1-9DBF2A040C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089" y="-2983674"/>
            <a:ext cx="2527300" cy="25273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F300308-E864-7742-BD90-4B251EEB0838}"/>
              </a:ext>
            </a:extLst>
          </p:cNvPr>
          <p:cNvSpPr/>
          <p:nvPr/>
        </p:nvSpPr>
        <p:spPr>
          <a:xfrm>
            <a:off x="978507" y="3114335"/>
            <a:ext cx="3748462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cap="none" spc="0" dirty="0">
                <a:ln w="0"/>
                <a:solidFill>
                  <a:srgbClr val="2C3E5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Lato Black" panose="020F0A02020204030203" pitchFamily="34" charset="0"/>
                <a:ea typeface="Roboto Black" panose="02000000000000000000" pitchFamily="2" charset="0"/>
              </a:rPr>
              <a:t>CRYSTAL GAME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8258A40-08EA-7C4F-BCC4-B0F822DFE4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3854" y="376567"/>
            <a:ext cx="2737768" cy="2737768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23288954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215</TotalTime>
  <Words>18</Words>
  <Application>Microsoft Macintosh PowerPoint</Application>
  <PresentationFormat>Custom</PresentationFormat>
  <Paragraphs>10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Calibri</vt:lpstr>
      <vt:lpstr>Calibri Light</vt:lpstr>
      <vt:lpstr>Lato Black</vt:lpstr>
      <vt:lpstr>Roboto Black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Gloria Guldager</dc:creator>
  <cp:lastModifiedBy>Gloria Guldager</cp:lastModifiedBy>
  <cp:revision>22</cp:revision>
  <dcterms:created xsi:type="dcterms:W3CDTF">2019-04-16T11:03:40Z</dcterms:created>
  <dcterms:modified xsi:type="dcterms:W3CDTF">2019-06-09T01:35:35Z</dcterms:modified>
</cp:coreProperties>
</file>